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tif"/><Relationship Id="rId4" Type="http://schemas.openxmlformats.org/officeDocument/2006/relationships/image" Target="../media/image14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6.tif"/><Relationship Id="rId5" Type="http://schemas.openxmlformats.org/officeDocument/2006/relationships/image" Target="../media/image17.png"/><Relationship Id="rId6" Type="http://schemas.openxmlformats.org/officeDocument/2006/relationships/image" Target="../media/image17.tif"/><Relationship Id="rId7" Type="http://schemas.openxmlformats.org/officeDocument/2006/relationships/image" Target="../media/image1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IchigoJam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 オオギリ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発表会"/>
          <p:cNvSpPr txBox="1"/>
          <p:nvPr>
            <p:ph type="title"/>
          </p:nvPr>
        </p:nvSpPr>
        <p:spPr>
          <a:xfrm>
            <a:off x="1194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発表会</a:t>
            </a:r>
          </a:p>
        </p:txBody>
      </p:sp>
      <p:pic>
        <p:nvPicPr>
          <p:cNvPr id="2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975" y="-122375"/>
            <a:ext cx="13162750" cy="6041542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小中学生向け…"/>
          <p:cNvSpPr txBox="1"/>
          <p:nvPr/>
        </p:nvSpPr>
        <p:spPr>
          <a:xfrm>
            <a:off x="702521" y="6099991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2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9077" y="7449216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優秀者にノートPCプレゼント"/>
          <p:cNvSpPr txBox="1"/>
          <p:nvPr/>
        </p:nvSpPr>
        <p:spPr>
          <a:xfrm>
            <a:off x="550069" y="8961846"/>
            <a:ext cx="52041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優秀者にノートPCプレゼント</a:t>
            </a:r>
          </a:p>
        </p:txBody>
      </p:sp>
      <p:sp>
        <p:nvSpPr>
          <p:cNvPr id="299" name="http://pcn.club/contest/"/>
          <p:cNvSpPr txBox="1"/>
          <p:nvPr/>
        </p:nvSpPr>
        <p:spPr>
          <a:xfrm>
            <a:off x="8055777" y="92907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30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37190" r="0" b="0"/>
          <a:stretch>
            <a:fillRect/>
          </a:stretch>
        </p:blipFill>
        <p:spPr>
          <a:xfrm>
            <a:off x="7101596" y="6095168"/>
            <a:ext cx="5701939" cy="23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後援：総務省、文科省、経産省、IT総合室…"/>
          <p:cNvSpPr txBox="1"/>
          <p:nvPr/>
        </p:nvSpPr>
        <p:spPr>
          <a:xfrm>
            <a:off x="7482144" y="8562923"/>
            <a:ext cx="4940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309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spcBef>
                <a:spcPts val="3800"/>
              </a:spcBef>
              <a:defRPr sz="45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Hana道場</a:t>
            </a:r>
            <a:r>
              <a:t>で販売、子供開発のロボット！</a:t>
            </a:r>
          </a:p>
        </p:txBody>
      </p:sp>
      <p:pic>
        <p:nvPicPr>
          <p:cNvPr id="3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5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16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318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321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7747" y="1330035"/>
            <a:ext cx="5637089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2014.4.1 さばえ生まれ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2014.4.1 さばえ生まれ</a:t>
            </a:r>
          </a:p>
        </p:txBody>
      </p:sp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７さい"/>
          <p:cNvSpPr/>
          <p:nvPr/>
        </p:nvSpPr>
        <p:spPr>
          <a:xfrm>
            <a:off x="2747433" y="541866"/>
            <a:ext cx="3485092" cy="1715229"/>
          </a:xfrm>
          <a:prstGeom prst="wedgeEllipseCallout">
            <a:avLst>
              <a:gd name="adj1" fmla="val 55240"/>
              <a:gd name="adj2" fmla="val 57122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７さい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277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81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お題"/>
          <p:cNvSpPr txBox="1"/>
          <p:nvPr>
            <p:ph type="title"/>
          </p:nvPr>
        </p:nvSpPr>
        <p:spPr>
          <a:xfrm>
            <a:off x="1194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お題</a:t>
            </a:r>
          </a:p>
        </p:txBody>
      </p:sp>
      <p:pic>
        <p:nvPicPr>
          <p:cNvPr id="2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音だけで遊べるゲーム"/>
          <p:cNvSpPr txBox="1"/>
          <p:nvPr>
            <p:ph type="title"/>
          </p:nvPr>
        </p:nvSpPr>
        <p:spPr>
          <a:xfrm>
            <a:off x="1194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音だけで遊べるゲーム</a:t>
            </a:r>
          </a:p>
        </p:txBody>
      </p:sp>
      <p:pic>
        <p:nvPicPr>
          <p:cNvPr id="2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934" y="4729729"/>
            <a:ext cx="10056274" cy="5019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230" y="116842"/>
            <a:ext cx="8899807" cy="4623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